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spreepergola.de/index.html" TargetMode="External"/><Relationship Id="rId3" Type="http://schemas.openxmlformats.org/officeDocument/2006/relationships/hyperlink" Target="https://aws.spreepergola.de/paket-b29925830c64452faa6557db748a00d6/freistehende-pergola-oder-anbau-was-passt-zu-meinem-grundst-ck-7b0a446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Pergola als Gartenelement – Gestaltungsmöglichkeiten mit Holz</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Freistehende Pergola oder Anbau – Was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